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1597938" cy="32397700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96B6"/>
    <a:srgbClr val="55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722" autoAdjust="0"/>
    <p:restoredTop sz="94660"/>
  </p:normalViewPr>
  <p:slideViewPr>
    <p:cSldViewPr snapToGrid="0">
      <p:cViewPr>
        <p:scale>
          <a:sx n="33" d="100"/>
          <a:sy n="33" d="100"/>
        </p:scale>
        <p:origin x="234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08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0D28C-1BA1-49A7-9414-74AA7F97EA91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00475" y="857250"/>
            <a:ext cx="15430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69CF4-82E6-4B08-9506-CDE0F08F2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5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848" y="5302127"/>
            <a:ext cx="18358247" cy="11279199"/>
          </a:xfrm>
          <a:prstGeom prst="rect">
            <a:avLst/>
          </a:prstGeom>
        </p:spPr>
        <p:txBody>
          <a:bodyPr anchor="b"/>
          <a:lstStyle>
            <a:lvl1pPr algn="ctr">
              <a:defRPr sz="141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42" y="17016294"/>
            <a:ext cx="16198454" cy="78219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669"/>
            </a:lvl1pPr>
            <a:lvl2pPr marL="1079955" indent="0" algn="ctr">
              <a:buNone/>
              <a:defRPr sz="4724"/>
            </a:lvl2pPr>
            <a:lvl3pPr marL="2159912" indent="0" algn="ctr">
              <a:buNone/>
              <a:defRPr sz="4252"/>
            </a:lvl3pPr>
            <a:lvl4pPr marL="3239866" indent="0" algn="ctr">
              <a:buNone/>
              <a:defRPr sz="3779"/>
            </a:lvl4pPr>
            <a:lvl5pPr marL="4319823" indent="0" algn="ctr">
              <a:buNone/>
              <a:defRPr sz="3779"/>
            </a:lvl5pPr>
            <a:lvl6pPr marL="5399778" indent="0" algn="ctr">
              <a:buNone/>
              <a:defRPr sz="3779"/>
            </a:lvl6pPr>
            <a:lvl7pPr marL="6479734" indent="0" algn="ctr">
              <a:buNone/>
              <a:defRPr sz="3779"/>
            </a:lvl7pPr>
            <a:lvl8pPr marL="7559689" indent="0" algn="ctr">
              <a:buNone/>
              <a:defRPr sz="3779"/>
            </a:lvl8pPr>
            <a:lvl9pPr marL="8639645" indent="0" algn="ctr">
              <a:buNone/>
              <a:defRPr sz="377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711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776423"/>
            <a:ext cx="12328648" cy="312247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858" y="8624389"/>
            <a:ext cx="18628222" cy="205560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6028" y="1724878"/>
            <a:ext cx="4657055" cy="2745555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859" y="1724878"/>
            <a:ext cx="13701192" cy="2745555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3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776423"/>
            <a:ext cx="12328648" cy="312247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74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610" y="8076937"/>
            <a:ext cx="18628222" cy="13476541"/>
          </a:xfrm>
          <a:prstGeom prst="rect">
            <a:avLst/>
          </a:prstGeom>
        </p:spPr>
        <p:txBody>
          <a:bodyPr anchor="b"/>
          <a:lstStyle>
            <a:lvl1pPr>
              <a:defRPr sz="141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610" y="21680971"/>
            <a:ext cx="18628222" cy="70869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55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12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866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4pPr>
            <a:lvl5pPr marL="4319823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5pPr>
            <a:lvl6pPr marL="5399778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6pPr>
            <a:lvl7pPr marL="6479734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7pPr>
            <a:lvl8pPr marL="7559689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8pPr>
            <a:lvl9pPr marL="8639645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01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776423"/>
            <a:ext cx="12328648" cy="312247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858" y="8624389"/>
            <a:ext cx="9179124" cy="205560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3956" y="8624389"/>
            <a:ext cx="9179124" cy="205560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7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1" y="1724885"/>
            <a:ext cx="18628222" cy="62620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674" y="7941940"/>
            <a:ext cx="9136939" cy="38922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69" b="1"/>
            </a:lvl1pPr>
            <a:lvl2pPr marL="1079955" indent="0">
              <a:buNone/>
              <a:defRPr sz="4724" b="1"/>
            </a:lvl2pPr>
            <a:lvl3pPr marL="2159912" indent="0">
              <a:buNone/>
              <a:defRPr sz="4252" b="1"/>
            </a:lvl3pPr>
            <a:lvl4pPr marL="3239866" indent="0">
              <a:buNone/>
              <a:defRPr sz="3779" b="1"/>
            </a:lvl4pPr>
            <a:lvl5pPr marL="4319823" indent="0">
              <a:buNone/>
              <a:defRPr sz="3779" b="1"/>
            </a:lvl5pPr>
            <a:lvl6pPr marL="5399778" indent="0">
              <a:buNone/>
              <a:defRPr sz="3779" b="1"/>
            </a:lvl6pPr>
            <a:lvl7pPr marL="6479734" indent="0">
              <a:buNone/>
              <a:defRPr sz="3779" b="1"/>
            </a:lvl7pPr>
            <a:lvl8pPr marL="7559689" indent="0">
              <a:buNone/>
              <a:defRPr sz="3779" b="1"/>
            </a:lvl8pPr>
            <a:lvl9pPr marL="8639645" indent="0">
              <a:buNone/>
              <a:defRPr sz="377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674" y="11834161"/>
            <a:ext cx="9136939" cy="174062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3959" y="7941940"/>
            <a:ext cx="9181937" cy="38922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669" b="1"/>
            </a:lvl1pPr>
            <a:lvl2pPr marL="1079955" indent="0">
              <a:buNone/>
              <a:defRPr sz="4724" b="1"/>
            </a:lvl2pPr>
            <a:lvl3pPr marL="2159912" indent="0">
              <a:buNone/>
              <a:defRPr sz="4252" b="1"/>
            </a:lvl3pPr>
            <a:lvl4pPr marL="3239866" indent="0">
              <a:buNone/>
              <a:defRPr sz="3779" b="1"/>
            </a:lvl4pPr>
            <a:lvl5pPr marL="4319823" indent="0">
              <a:buNone/>
              <a:defRPr sz="3779" b="1"/>
            </a:lvl5pPr>
            <a:lvl6pPr marL="5399778" indent="0">
              <a:buNone/>
              <a:defRPr sz="3779" b="1"/>
            </a:lvl6pPr>
            <a:lvl7pPr marL="6479734" indent="0">
              <a:buNone/>
              <a:defRPr sz="3779" b="1"/>
            </a:lvl7pPr>
            <a:lvl8pPr marL="7559689" indent="0">
              <a:buNone/>
              <a:defRPr sz="3779" b="1"/>
            </a:lvl8pPr>
            <a:lvl9pPr marL="8639645" indent="0">
              <a:buNone/>
              <a:defRPr sz="3779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3959" y="11834161"/>
            <a:ext cx="9181937" cy="1740626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84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776423"/>
            <a:ext cx="12328648" cy="312247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06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3" y="2159848"/>
            <a:ext cx="6965897" cy="7559463"/>
          </a:xfrm>
          <a:prstGeom prst="rect">
            <a:avLst/>
          </a:prstGeo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1937" y="4664676"/>
            <a:ext cx="10933956" cy="23023366"/>
          </a:xfrm>
          <a:prstGeom prst="rect">
            <a:avLst/>
          </a:prstGeo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3" y="9719310"/>
            <a:ext cx="6965897" cy="18006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79"/>
            </a:lvl1pPr>
            <a:lvl2pPr marL="1079955" indent="0">
              <a:buNone/>
              <a:defRPr sz="3307"/>
            </a:lvl2pPr>
            <a:lvl3pPr marL="2159912" indent="0">
              <a:buNone/>
              <a:defRPr sz="2834"/>
            </a:lvl3pPr>
            <a:lvl4pPr marL="3239866" indent="0">
              <a:buNone/>
              <a:defRPr sz="2362"/>
            </a:lvl4pPr>
            <a:lvl5pPr marL="4319823" indent="0">
              <a:buNone/>
              <a:defRPr sz="2362"/>
            </a:lvl5pPr>
            <a:lvl6pPr marL="5399778" indent="0">
              <a:buNone/>
              <a:defRPr sz="2362"/>
            </a:lvl6pPr>
            <a:lvl7pPr marL="6479734" indent="0">
              <a:buNone/>
              <a:defRPr sz="2362"/>
            </a:lvl7pPr>
            <a:lvl8pPr marL="7559689" indent="0">
              <a:buNone/>
              <a:defRPr sz="2362"/>
            </a:lvl8pPr>
            <a:lvl9pPr marL="8639645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2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673" y="2159848"/>
            <a:ext cx="6965897" cy="7559463"/>
          </a:xfrm>
          <a:prstGeom prst="rect">
            <a:avLst/>
          </a:prstGeom>
        </p:spPr>
        <p:txBody>
          <a:bodyPr anchor="b"/>
          <a:lstStyle>
            <a:lvl1pPr>
              <a:defRPr sz="755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1937" y="4664676"/>
            <a:ext cx="10933956" cy="2302336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559"/>
            </a:lvl1pPr>
            <a:lvl2pPr marL="1079955" indent="0">
              <a:buNone/>
              <a:defRPr sz="6614"/>
            </a:lvl2pPr>
            <a:lvl3pPr marL="2159912" indent="0">
              <a:buNone/>
              <a:defRPr sz="5669"/>
            </a:lvl3pPr>
            <a:lvl4pPr marL="3239866" indent="0">
              <a:buNone/>
              <a:defRPr sz="4724"/>
            </a:lvl4pPr>
            <a:lvl5pPr marL="4319823" indent="0">
              <a:buNone/>
              <a:defRPr sz="4724"/>
            </a:lvl5pPr>
            <a:lvl6pPr marL="5399778" indent="0">
              <a:buNone/>
              <a:defRPr sz="4724"/>
            </a:lvl6pPr>
            <a:lvl7pPr marL="6479734" indent="0">
              <a:buNone/>
              <a:defRPr sz="4724"/>
            </a:lvl7pPr>
            <a:lvl8pPr marL="7559689" indent="0">
              <a:buNone/>
              <a:defRPr sz="4724"/>
            </a:lvl8pPr>
            <a:lvl9pPr marL="8639645" indent="0">
              <a:buNone/>
              <a:defRPr sz="472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673" y="9719310"/>
            <a:ext cx="6965897" cy="18006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779"/>
            </a:lvl1pPr>
            <a:lvl2pPr marL="1079955" indent="0">
              <a:buNone/>
              <a:defRPr sz="3307"/>
            </a:lvl2pPr>
            <a:lvl3pPr marL="2159912" indent="0">
              <a:buNone/>
              <a:defRPr sz="2834"/>
            </a:lvl3pPr>
            <a:lvl4pPr marL="3239866" indent="0">
              <a:buNone/>
              <a:defRPr sz="2362"/>
            </a:lvl4pPr>
            <a:lvl5pPr marL="4319823" indent="0">
              <a:buNone/>
              <a:defRPr sz="2362"/>
            </a:lvl5pPr>
            <a:lvl6pPr marL="5399778" indent="0">
              <a:buNone/>
              <a:defRPr sz="2362"/>
            </a:lvl6pPr>
            <a:lvl7pPr marL="6479734" indent="0">
              <a:buNone/>
              <a:defRPr sz="2362"/>
            </a:lvl7pPr>
            <a:lvl8pPr marL="7559689" indent="0">
              <a:buNone/>
              <a:defRPr sz="2362"/>
            </a:lvl8pPr>
            <a:lvl9pPr marL="8639645" indent="0">
              <a:buNone/>
              <a:defRPr sz="236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84858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1015BFE5-32FC-43EE-B228-023E40A467C7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154317" y="30027875"/>
            <a:ext cx="7289304" cy="172487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53544" y="30027875"/>
            <a:ext cx="4859536" cy="1724878"/>
          </a:xfrm>
          <a:prstGeom prst="rect">
            <a:avLst/>
          </a:prstGeom>
        </p:spPr>
        <p:txBody>
          <a:bodyPr/>
          <a:lstStyle/>
          <a:p>
            <a:fld id="{6155AF50-7BCD-40EB-8061-BE4145ED4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0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96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 userDrawn="1"/>
        </p:nvSpPr>
        <p:spPr>
          <a:xfrm>
            <a:off x="4277032" y="339620"/>
            <a:ext cx="13037573" cy="41371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3283" y="575082"/>
            <a:ext cx="3518647" cy="3666203"/>
          </a:xfrm>
          <a:prstGeom prst="roundRect">
            <a:avLst>
              <a:gd name="adj" fmla="val 16667"/>
            </a:avLst>
          </a:prstGeom>
        </p:spPr>
      </p:pic>
      <p:sp>
        <p:nvSpPr>
          <p:cNvPr id="10" name="Rounded Rectangle 9"/>
          <p:cNvSpPr/>
          <p:nvPr userDrawn="1"/>
        </p:nvSpPr>
        <p:spPr>
          <a:xfrm>
            <a:off x="408036" y="545585"/>
            <a:ext cx="3544897" cy="36957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>
            <a:off x="408036" y="4833256"/>
            <a:ext cx="20808505" cy="27119943"/>
          </a:xfrm>
          <a:prstGeom prst="roundRect">
            <a:avLst>
              <a:gd name="adj" fmla="val 2996"/>
            </a:avLst>
          </a:prstGeom>
          <a:solidFill>
            <a:schemeClr val="bg1"/>
          </a:solidFill>
          <a:ln cap="flat">
            <a:solidFill>
              <a:schemeClr val="accent1">
                <a:shade val="50000"/>
                <a:alpha val="96000"/>
              </a:schemeClr>
            </a:solidFill>
            <a:miter lim="800000"/>
          </a:ln>
          <a:effectLst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2159912" rtl="1" eaLnBrk="1" latinLnBrk="0" hangingPunct="1">
        <a:lnSpc>
          <a:spcPct val="90000"/>
        </a:lnSpc>
        <a:spcBef>
          <a:spcPct val="0"/>
        </a:spcBef>
        <a:buNone/>
        <a:defRPr sz="2800" kern="1200" baseline="0">
          <a:solidFill>
            <a:schemeClr val="tx1"/>
          </a:solidFill>
          <a:latin typeface="+mj-lt"/>
          <a:ea typeface="+mj-ea"/>
          <a:cs typeface="B Nazanin" panose="00000400000000000000" pitchFamily="2" charset="-78"/>
        </a:defRPr>
      </a:lvl1pPr>
    </p:titleStyle>
    <p:bodyStyle>
      <a:lvl1pPr marL="539977" indent="-539977" algn="l" defTabSz="2159912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34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889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845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800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756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712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668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623" indent="-539977" algn="l" defTabSz="2159912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55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12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866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823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778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734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689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645" algn="l" defTabSz="2159912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96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676900"/>
            <a:ext cx="19621500" cy="23202900"/>
          </a:xfrm>
        </p:spPr>
        <p:txBody>
          <a:bodyPr>
            <a:normAutofit/>
          </a:bodyPr>
          <a:lstStyle/>
          <a:p>
            <a:pPr marL="342900" indent="-342900" algn="just" rtl="1">
              <a:buFontTx/>
              <a:buChar char="-"/>
            </a:pP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گرچه با ارائه پروژه به صورت پوستر دیگر نیازی به تهیه فایل ارائه (</a:t>
            </a:r>
            <a:r>
              <a:rPr lang="en-US" sz="4000" dirty="0" err="1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Powerpoint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 نمی باشد، اما لازم است دانشجویان عزیز مانند گذشته و طبق نظر استاد راهنما و با رعایت دقیق دستورالعمل تهیه پایان‌نامه‌های دانشجویی که در پایگاه اینترنتی دانشگاه موجود می‌باشد، گزارشی کامل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(</a:t>
            </a:r>
            <a:r>
              <a:rPr lang="en-US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Document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) از پروژه خود تهیه نمایند و در اختیار اساتید محترم راهنما و دفاع قرار دهند.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پوسترها بایستی به صورت رنگی و در ابعاد 60 </a:t>
            </a: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سانتی‌متر در 90 سانتی‌متر عمودی چاپ گردد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آرم موسسه، عنوان پروژه، نام دانشجویان، نام استاد راهنما و نام استاد دفاع در قسمت بالای پوستر آورده شود.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طراحی متن به دلخواه نویسندگان انجام شود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داشتن بخش‌های چکیده، مقدمه و نتیجه‌گیری برای پوستر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الزامیست.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بهتر </a:t>
            </a: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 مطالب کلی و با اهمیت بیشتر در پوستر آورده شود و از آوردن متنهای طولانی و روابط جزئی ریاضی، تا حد امکان، خودداری گردد و بیشتر از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شکل‌ها </a:t>
            </a: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و عناوین مناسب جهت انتقال مفاهیم استفاده شود.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جزئیات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شکل‌ها </a:t>
            </a: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بایستی به راحتی و از فاصله یک متری قابل مشاهده باشد. 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نحوه چینش مطالب به شکلی باشد که خواننده به راحتی ترتیب مطالب را تشخیص دهد. بدین منظور 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می‌توان </a:t>
            </a:r>
            <a:r>
              <a:rPr lang="fa-IR" sz="40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به هر بخش یک شماره داد تا دنبال کردن پوستر دشوار نباشد</a:t>
            </a: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</a:p>
          <a:p>
            <a:pPr marL="342900" indent="-342900" algn="just" rtl="1">
              <a:buFontTx/>
              <a:buChar char="-"/>
            </a:pPr>
            <a:r>
              <a:rPr lang="fa-IR" sz="40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فونت‌های استفاده شده در تنظیم پوستر را بر اساس جدول زیر انتخاب کنید.</a:t>
            </a:r>
          </a:p>
          <a:p>
            <a:pPr marL="342900" indent="-342900" algn="just" rtl="1">
              <a:buFontTx/>
              <a:buChar char="-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indent="-342900" algn="just" rtl="1">
              <a:buFontTx/>
              <a:buChar char="-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342900" indent="-342900" algn="just" rtl="1">
              <a:buFontTx/>
              <a:buChar char="-"/>
            </a:pP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40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fa-IR" sz="32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fa-IR" sz="3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just" rtl="1"/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77032" y="365432"/>
            <a:ext cx="13058468" cy="411131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2159912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79955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59912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39866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19823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99778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479734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559689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639645" indent="0" algn="ctr" defTabSz="2159912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None/>
              <a:defRPr sz="37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rtl="1">
              <a:lnSpc>
                <a:spcPct val="130000"/>
              </a:lnSpc>
              <a:spcBef>
                <a:spcPts val="0"/>
              </a:spcBef>
            </a:pPr>
            <a:endParaRPr lang="fa-IR" sz="11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1" rtl="1">
              <a:lnSpc>
                <a:spcPct val="130000"/>
              </a:lnSpc>
              <a:spcBef>
                <a:spcPts val="0"/>
              </a:spcBef>
            </a:pPr>
            <a:r>
              <a:rPr lang="fa-IR" sz="3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پایان نامه کارشناسی</a:t>
            </a:r>
          </a:p>
          <a:p>
            <a:pPr marL="0" lvl="1" rtl="1">
              <a:lnSpc>
                <a:spcPct val="130000"/>
              </a:lnSpc>
              <a:spcBef>
                <a:spcPts val="0"/>
              </a:spcBef>
            </a:pPr>
            <a:r>
              <a:rPr lang="fa-IR" sz="3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دانشکده برق و مهندسی پزشکی</a:t>
            </a:r>
          </a:p>
          <a:p>
            <a:pPr marL="0" lvl="1" rtl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fa-IR" sz="42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عنوان پایان نامه</a:t>
            </a:r>
            <a:endParaRPr lang="en-US" sz="4200" dirty="0" smtClean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lvl="1" rtl="1">
              <a:lnSpc>
                <a:spcPct val="130000"/>
              </a:lnSpc>
              <a:spcBef>
                <a:spcPts val="0"/>
              </a:spcBef>
            </a:pPr>
            <a:r>
              <a:rPr lang="fa-IR" sz="3300" dirty="0" smtClean="0">
                <a:cs typeface="B Nazanin" panose="00000400000000000000" pitchFamily="2" charset="-78"/>
              </a:rPr>
              <a:t>نام دانشجو</a:t>
            </a:r>
            <a:endParaRPr lang="en-US" sz="3300" dirty="0" smtClean="0">
              <a:cs typeface="B Nazanin" panose="00000400000000000000" pitchFamily="2" charset="-78"/>
            </a:endParaRPr>
          </a:p>
          <a:p>
            <a:pPr marL="0" lvl="1" rtl="1">
              <a:lnSpc>
                <a:spcPct val="130000"/>
              </a:lnSpc>
              <a:spcBef>
                <a:spcPts val="0"/>
              </a:spcBef>
            </a:pPr>
            <a:r>
              <a:rPr lang="fa-IR" sz="3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استاد راهنما: دکتر --------</a:t>
            </a:r>
          </a:p>
          <a:p>
            <a:pPr marL="0" lvl="1" rtl="1">
              <a:lnSpc>
                <a:spcPct val="130000"/>
              </a:lnSpc>
              <a:spcBef>
                <a:spcPts val="0"/>
              </a:spcBef>
            </a:pPr>
            <a:r>
              <a:rPr lang="fa-IR" sz="3300" dirty="0" smtClean="0"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اساتید دفاع: دکتر ------ و دکتر ---------</a:t>
            </a:r>
            <a:endParaRPr lang="en-US" sz="3300" dirty="0">
              <a:latin typeface="Calibri" panose="020F0502020204030204" pitchFamily="34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641" t="52594" r="15859" b="10518"/>
          <a:stretch/>
        </p:blipFill>
        <p:spPr>
          <a:xfrm>
            <a:off x="3319559" y="16629918"/>
            <a:ext cx="15181006" cy="466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254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44</cp:revision>
  <dcterms:created xsi:type="dcterms:W3CDTF">2018-04-09T07:28:08Z</dcterms:created>
  <dcterms:modified xsi:type="dcterms:W3CDTF">2018-12-05T06:14:21Z</dcterms:modified>
</cp:coreProperties>
</file>